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0" r:id="rId2"/>
    <p:sldId id="262" r:id="rId3"/>
    <p:sldId id="264" r:id="rId4"/>
    <p:sldId id="265" r:id="rId5"/>
    <p:sldId id="266"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p:cViewPr varScale="1">
        <p:scale>
          <a:sx n="114" d="100"/>
          <a:sy n="114" d="100"/>
        </p:scale>
        <p:origin x="18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679AA-A945-4953-92E2-78B4F89B3376}" type="datetimeFigureOut">
              <a:rPr lang="en-GB" smtClean="0"/>
              <a:pPr/>
              <a:t>27/02/2020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DF99F-0004-4B95-A2AB-31E380C2E7E6}" type="slidenum">
              <a:rPr lang="en-GB" smtClean="0"/>
              <a:pPr/>
              <a:t>‹#›</a:t>
            </a:fld>
            <a:endParaRPr lang="en-GB"/>
          </a:p>
        </p:txBody>
      </p:sp>
    </p:spTree>
    <p:extLst>
      <p:ext uri="{BB962C8B-B14F-4D97-AF65-F5344CB8AC3E}">
        <p14:creationId xmlns:p14="http://schemas.microsoft.com/office/powerpoint/2010/main" val="303412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pPr/>
              <a:t>1</a:t>
            </a:fld>
            <a:endParaRPr lang="en-GB"/>
          </a:p>
        </p:txBody>
      </p:sp>
    </p:spTree>
    <p:extLst>
      <p:ext uri="{BB962C8B-B14F-4D97-AF65-F5344CB8AC3E}">
        <p14:creationId xmlns:p14="http://schemas.microsoft.com/office/powerpoint/2010/main" val="41373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pPr/>
              <a:t>2</a:t>
            </a:fld>
            <a:endParaRPr lang="en-GB"/>
          </a:p>
        </p:txBody>
      </p:sp>
    </p:spTree>
    <p:extLst>
      <p:ext uri="{BB962C8B-B14F-4D97-AF65-F5344CB8AC3E}">
        <p14:creationId xmlns:p14="http://schemas.microsoft.com/office/powerpoint/2010/main" val="402491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pPr/>
              <a:t>3</a:t>
            </a:fld>
            <a:endParaRPr lang="en-GB"/>
          </a:p>
        </p:txBody>
      </p:sp>
    </p:spTree>
    <p:extLst>
      <p:ext uri="{BB962C8B-B14F-4D97-AF65-F5344CB8AC3E}">
        <p14:creationId xmlns:p14="http://schemas.microsoft.com/office/powerpoint/2010/main" val="4024916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pPr/>
              <a:t>4</a:t>
            </a:fld>
            <a:endParaRPr lang="en-GB"/>
          </a:p>
        </p:txBody>
      </p:sp>
    </p:spTree>
    <p:extLst>
      <p:ext uri="{BB962C8B-B14F-4D97-AF65-F5344CB8AC3E}">
        <p14:creationId xmlns:p14="http://schemas.microsoft.com/office/powerpoint/2010/main" val="404299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pPr/>
              <a:t>5</a:t>
            </a:fld>
            <a:endParaRPr lang="en-GB"/>
          </a:p>
        </p:txBody>
      </p:sp>
    </p:spTree>
    <p:extLst>
      <p:ext uri="{BB962C8B-B14F-4D97-AF65-F5344CB8AC3E}">
        <p14:creationId xmlns:p14="http://schemas.microsoft.com/office/powerpoint/2010/main" val="2531799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85148-FB39-46BE-AB30-294A1144F6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308935-4465-4FEE-81FC-A725C690A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AE06ED-D98C-45EC-B4BD-BE1C5BEC0D9F}"/>
              </a:ext>
            </a:extLst>
          </p:cNvPr>
          <p:cNvSpPr>
            <a:spLocks noGrp="1"/>
          </p:cNvSpPr>
          <p:nvPr>
            <p:ph type="dt" sz="half" idx="10"/>
          </p:nvPr>
        </p:nvSpPr>
        <p:spPr/>
        <p:txBody>
          <a:bodyPr/>
          <a:lstStyle/>
          <a:p>
            <a:fld id="{0F0253CE-F80B-46B3-9684-727298C83AFC}" type="datetimeFigureOut">
              <a:rPr lang="en-GB" smtClean="0"/>
              <a:pPr/>
              <a:t>27/02/2020</a:t>
            </a:fld>
            <a:endParaRPr lang="en-GB"/>
          </a:p>
        </p:txBody>
      </p:sp>
      <p:sp>
        <p:nvSpPr>
          <p:cNvPr id="5" name="Footer Placeholder 4">
            <a:extLst>
              <a:ext uri="{FF2B5EF4-FFF2-40B4-BE49-F238E27FC236}">
                <a16:creationId xmlns:a16="http://schemas.microsoft.com/office/drawing/2014/main" id="{BE947A72-A204-4D8C-9CF9-7D6CE8557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5639C5-1251-490C-A7CC-89F1C6A251EA}"/>
              </a:ext>
            </a:extLst>
          </p:cNvPr>
          <p:cNvSpPr>
            <a:spLocks noGrp="1"/>
          </p:cNvSpPr>
          <p:nvPr>
            <p:ph type="sldNum" sz="quarter" idx="12"/>
          </p:nvPr>
        </p:nvSpPr>
        <p:spPr/>
        <p:txBody>
          <a:bodyPr/>
          <a:lstStyle/>
          <a:p>
            <a:fld id="{099053E1-2A33-4F8C-8464-8C17E04E4091}" type="slidenum">
              <a:rPr lang="en-GB" smtClean="0"/>
              <a:pPr/>
              <a:t>‹#›</a:t>
            </a:fld>
            <a:endParaRPr lang="en-GB"/>
          </a:p>
        </p:txBody>
      </p:sp>
    </p:spTree>
    <p:extLst>
      <p:ext uri="{BB962C8B-B14F-4D97-AF65-F5344CB8AC3E}">
        <p14:creationId xmlns:p14="http://schemas.microsoft.com/office/powerpoint/2010/main" val="363322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F64CD-76A1-4281-B75D-F71066D3D6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D3ACFC-6B71-4473-B91B-A8A0380D0A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810A65-12AA-45F1-BB3C-5BE33DBB63CE}"/>
              </a:ext>
            </a:extLst>
          </p:cNvPr>
          <p:cNvSpPr>
            <a:spLocks noGrp="1"/>
          </p:cNvSpPr>
          <p:nvPr>
            <p:ph type="dt" sz="half" idx="10"/>
          </p:nvPr>
        </p:nvSpPr>
        <p:spPr/>
        <p:txBody>
          <a:bodyPr/>
          <a:lstStyle/>
          <a:p>
            <a:fld id="{0F0253CE-F80B-46B3-9684-727298C83AFC}" type="datetimeFigureOut">
              <a:rPr lang="en-GB" smtClean="0"/>
              <a:pPr/>
              <a:t>27/02/2020</a:t>
            </a:fld>
            <a:endParaRPr lang="en-GB"/>
          </a:p>
        </p:txBody>
      </p:sp>
      <p:sp>
        <p:nvSpPr>
          <p:cNvPr id="5" name="Footer Placeholder 4">
            <a:extLst>
              <a:ext uri="{FF2B5EF4-FFF2-40B4-BE49-F238E27FC236}">
                <a16:creationId xmlns:a16="http://schemas.microsoft.com/office/drawing/2014/main" id="{F1C7C923-8D5D-46E5-9A51-6978DBAE7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EAAD72-7F2E-442A-A37E-BC41A186DA99}"/>
              </a:ext>
            </a:extLst>
          </p:cNvPr>
          <p:cNvSpPr>
            <a:spLocks noGrp="1"/>
          </p:cNvSpPr>
          <p:nvPr>
            <p:ph type="sldNum" sz="quarter" idx="12"/>
          </p:nvPr>
        </p:nvSpPr>
        <p:spPr/>
        <p:txBody>
          <a:bodyPr/>
          <a:lstStyle/>
          <a:p>
            <a:fld id="{099053E1-2A33-4F8C-8464-8C17E04E4091}" type="slidenum">
              <a:rPr lang="en-GB" smtClean="0"/>
              <a:pPr/>
              <a:t>‹#›</a:t>
            </a:fld>
            <a:endParaRPr lang="en-GB"/>
          </a:p>
        </p:txBody>
      </p:sp>
    </p:spTree>
    <p:extLst>
      <p:ext uri="{BB962C8B-B14F-4D97-AF65-F5344CB8AC3E}">
        <p14:creationId xmlns:p14="http://schemas.microsoft.com/office/powerpoint/2010/main" val="214306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DA4C9D-89F3-4D84-A08C-4D7C143D79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6A99B4-C0ED-453E-96D6-3954A16BA2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C58586-EEEF-4321-A906-69111A05A018}"/>
              </a:ext>
            </a:extLst>
          </p:cNvPr>
          <p:cNvSpPr>
            <a:spLocks noGrp="1"/>
          </p:cNvSpPr>
          <p:nvPr>
            <p:ph type="dt" sz="half" idx="10"/>
          </p:nvPr>
        </p:nvSpPr>
        <p:spPr/>
        <p:txBody>
          <a:bodyPr/>
          <a:lstStyle/>
          <a:p>
            <a:fld id="{0F0253CE-F80B-46B3-9684-727298C83AFC}" type="datetimeFigureOut">
              <a:rPr lang="en-GB" smtClean="0"/>
              <a:pPr/>
              <a:t>27/02/2020</a:t>
            </a:fld>
            <a:endParaRPr lang="en-GB"/>
          </a:p>
        </p:txBody>
      </p:sp>
      <p:sp>
        <p:nvSpPr>
          <p:cNvPr id="5" name="Footer Placeholder 4">
            <a:extLst>
              <a:ext uri="{FF2B5EF4-FFF2-40B4-BE49-F238E27FC236}">
                <a16:creationId xmlns:a16="http://schemas.microsoft.com/office/drawing/2014/main" id="{22B38FC6-32AE-4ECE-B3EB-19D8AC4EED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CC7F19-7344-4639-81B9-45F23CFA3E48}"/>
              </a:ext>
            </a:extLst>
          </p:cNvPr>
          <p:cNvSpPr>
            <a:spLocks noGrp="1"/>
          </p:cNvSpPr>
          <p:nvPr>
            <p:ph type="sldNum" sz="quarter" idx="12"/>
          </p:nvPr>
        </p:nvSpPr>
        <p:spPr/>
        <p:txBody>
          <a:bodyPr/>
          <a:lstStyle/>
          <a:p>
            <a:fld id="{099053E1-2A33-4F8C-8464-8C17E04E4091}" type="slidenum">
              <a:rPr lang="en-GB" smtClean="0"/>
              <a:pPr/>
              <a:t>‹#›</a:t>
            </a:fld>
            <a:endParaRPr lang="en-GB"/>
          </a:p>
        </p:txBody>
      </p:sp>
    </p:spTree>
    <p:extLst>
      <p:ext uri="{BB962C8B-B14F-4D97-AF65-F5344CB8AC3E}">
        <p14:creationId xmlns:p14="http://schemas.microsoft.com/office/powerpoint/2010/main" val="324618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AE01-3972-44D2-ABD6-DCE5A1815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AB8934-5519-4CB6-86C4-B4384963ED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BA2A1B-DBFD-45DE-B18C-60E1A1E32619}"/>
              </a:ext>
            </a:extLst>
          </p:cNvPr>
          <p:cNvSpPr>
            <a:spLocks noGrp="1"/>
          </p:cNvSpPr>
          <p:nvPr>
            <p:ph type="dt" sz="half" idx="10"/>
          </p:nvPr>
        </p:nvSpPr>
        <p:spPr/>
        <p:txBody>
          <a:bodyPr/>
          <a:lstStyle/>
          <a:p>
            <a:fld id="{0F0253CE-F80B-46B3-9684-727298C83AFC}" type="datetimeFigureOut">
              <a:rPr lang="en-GB" smtClean="0"/>
              <a:pPr/>
              <a:t>27/02/2020</a:t>
            </a:fld>
            <a:endParaRPr lang="en-GB"/>
          </a:p>
        </p:txBody>
      </p:sp>
      <p:sp>
        <p:nvSpPr>
          <p:cNvPr id="5" name="Footer Placeholder 4">
            <a:extLst>
              <a:ext uri="{FF2B5EF4-FFF2-40B4-BE49-F238E27FC236}">
                <a16:creationId xmlns:a16="http://schemas.microsoft.com/office/drawing/2014/main" id="{48FF675D-5634-4739-99A9-B242B52006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7D2F0C-8556-4D86-9C6A-90E179DD756B}"/>
              </a:ext>
            </a:extLst>
          </p:cNvPr>
          <p:cNvSpPr>
            <a:spLocks noGrp="1"/>
          </p:cNvSpPr>
          <p:nvPr>
            <p:ph type="sldNum" sz="quarter" idx="12"/>
          </p:nvPr>
        </p:nvSpPr>
        <p:spPr/>
        <p:txBody>
          <a:bodyPr/>
          <a:lstStyle/>
          <a:p>
            <a:fld id="{099053E1-2A33-4F8C-8464-8C17E04E4091}" type="slidenum">
              <a:rPr lang="en-GB" smtClean="0"/>
              <a:pPr/>
              <a:t>‹#›</a:t>
            </a:fld>
            <a:endParaRPr lang="en-GB"/>
          </a:p>
        </p:txBody>
      </p:sp>
    </p:spTree>
    <p:extLst>
      <p:ext uri="{BB962C8B-B14F-4D97-AF65-F5344CB8AC3E}">
        <p14:creationId xmlns:p14="http://schemas.microsoft.com/office/powerpoint/2010/main" val="226496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239A-AF6B-49C9-94AB-8D51BEF95C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98290D-E9B7-4975-A661-AE8002A38B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FA7150-4982-461D-9E5D-4FF126761C1E}"/>
              </a:ext>
            </a:extLst>
          </p:cNvPr>
          <p:cNvSpPr>
            <a:spLocks noGrp="1"/>
          </p:cNvSpPr>
          <p:nvPr>
            <p:ph type="dt" sz="half" idx="10"/>
          </p:nvPr>
        </p:nvSpPr>
        <p:spPr/>
        <p:txBody>
          <a:bodyPr/>
          <a:lstStyle/>
          <a:p>
            <a:fld id="{0F0253CE-F80B-46B3-9684-727298C83AFC}" type="datetimeFigureOut">
              <a:rPr lang="en-GB" smtClean="0"/>
              <a:pPr/>
              <a:t>27/02/2020</a:t>
            </a:fld>
            <a:endParaRPr lang="en-GB"/>
          </a:p>
        </p:txBody>
      </p:sp>
      <p:sp>
        <p:nvSpPr>
          <p:cNvPr id="5" name="Footer Placeholder 4">
            <a:extLst>
              <a:ext uri="{FF2B5EF4-FFF2-40B4-BE49-F238E27FC236}">
                <a16:creationId xmlns:a16="http://schemas.microsoft.com/office/drawing/2014/main" id="{248A8A08-CEC1-4270-9764-C841306B7C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8B73F9-EC82-48D4-8CFC-43D3CA5ECB44}"/>
              </a:ext>
            </a:extLst>
          </p:cNvPr>
          <p:cNvSpPr>
            <a:spLocks noGrp="1"/>
          </p:cNvSpPr>
          <p:nvPr>
            <p:ph type="sldNum" sz="quarter" idx="12"/>
          </p:nvPr>
        </p:nvSpPr>
        <p:spPr/>
        <p:txBody>
          <a:bodyPr/>
          <a:lstStyle/>
          <a:p>
            <a:fld id="{099053E1-2A33-4F8C-8464-8C17E04E4091}" type="slidenum">
              <a:rPr lang="en-GB" smtClean="0"/>
              <a:pPr/>
              <a:t>‹#›</a:t>
            </a:fld>
            <a:endParaRPr lang="en-GB"/>
          </a:p>
        </p:txBody>
      </p:sp>
    </p:spTree>
    <p:extLst>
      <p:ext uri="{BB962C8B-B14F-4D97-AF65-F5344CB8AC3E}">
        <p14:creationId xmlns:p14="http://schemas.microsoft.com/office/powerpoint/2010/main" val="228453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1CF3-71AB-4CA2-81D5-3CDC003321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57405C-17D7-447F-B30B-697FB3278E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C94F23-DD3E-4DAE-8D4C-F01A1B1AE0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738EC3-36D0-4EED-AEC8-477FA695F8EA}"/>
              </a:ext>
            </a:extLst>
          </p:cNvPr>
          <p:cNvSpPr>
            <a:spLocks noGrp="1"/>
          </p:cNvSpPr>
          <p:nvPr>
            <p:ph type="dt" sz="half" idx="10"/>
          </p:nvPr>
        </p:nvSpPr>
        <p:spPr/>
        <p:txBody>
          <a:bodyPr/>
          <a:lstStyle/>
          <a:p>
            <a:fld id="{0F0253CE-F80B-46B3-9684-727298C83AFC}" type="datetimeFigureOut">
              <a:rPr lang="en-GB" smtClean="0"/>
              <a:pPr/>
              <a:t>27/02/2020</a:t>
            </a:fld>
            <a:endParaRPr lang="en-GB"/>
          </a:p>
        </p:txBody>
      </p:sp>
      <p:sp>
        <p:nvSpPr>
          <p:cNvPr id="6" name="Footer Placeholder 5">
            <a:extLst>
              <a:ext uri="{FF2B5EF4-FFF2-40B4-BE49-F238E27FC236}">
                <a16:creationId xmlns:a16="http://schemas.microsoft.com/office/drawing/2014/main" id="{240FA615-ADFD-469B-A977-BE58B220EB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4E3584-9AAF-4940-A4AD-83E8DFE2860A}"/>
              </a:ext>
            </a:extLst>
          </p:cNvPr>
          <p:cNvSpPr>
            <a:spLocks noGrp="1"/>
          </p:cNvSpPr>
          <p:nvPr>
            <p:ph type="sldNum" sz="quarter" idx="12"/>
          </p:nvPr>
        </p:nvSpPr>
        <p:spPr/>
        <p:txBody>
          <a:bodyPr/>
          <a:lstStyle/>
          <a:p>
            <a:fld id="{099053E1-2A33-4F8C-8464-8C17E04E4091}" type="slidenum">
              <a:rPr lang="en-GB" smtClean="0"/>
              <a:pPr/>
              <a:t>‹#›</a:t>
            </a:fld>
            <a:endParaRPr lang="en-GB"/>
          </a:p>
        </p:txBody>
      </p:sp>
    </p:spTree>
    <p:extLst>
      <p:ext uri="{BB962C8B-B14F-4D97-AF65-F5344CB8AC3E}">
        <p14:creationId xmlns:p14="http://schemas.microsoft.com/office/powerpoint/2010/main" val="132767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8264-56D5-4AED-9FCF-A7C4C45F92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F12E81-72CB-4B19-89C9-FCE223EAF6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1D4992-C5F2-4B81-9F59-367EDEAE39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6482C5-E67F-491F-B160-267C7DAF9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E653F-59BB-4F66-80A9-F706C27A0D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943289-D161-4324-8B8D-67802C1CB9D5}"/>
              </a:ext>
            </a:extLst>
          </p:cNvPr>
          <p:cNvSpPr>
            <a:spLocks noGrp="1"/>
          </p:cNvSpPr>
          <p:nvPr>
            <p:ph type="dt" sz="half" idx="10"/>
          </p:nvPr>
        </p:nvSpPr>
        <p:spPr/>
        <p:txBody>
          <a:bodyPr/>
          <a:lstStyle/>
          <a:p>
            <a:fld id="{0F0253CE-F80B-46B3-9684-727298C83AFC}" type="datetimeFigureOut">
              <a:rPr lang="en-GB" smtClean="0"/>
              <a:pPr/>
              <a:t>27/02/2020</a:t>
            </a:fld>
            <a:endParaRPr lang="en-GB"/>
          </a:p>
        </p:txBody>
      </p:sp>
      <p:sp>
        <p:nvSpPr>
          <p:cNvPr id="8" name="Footer Placeholder 7">
            <a:extLst>
              <a:ext uri="{FF2B5EF4-FFF2-40B4-BE49-F238E27FC236}">
                <a16:creationId xmlns:a16="http://schemas.microsoft.com/office/drawing/2014/main" id="{F4981B8B-E1AC-4939-8299-E7CE2CCE69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1D3880-3753-4AFB-A030-BF2894A95104}"/>
              </a:ext>
            </a:extLst>
          </p:cNvPr>
          <p:cNvSpPr>
            <a:spLocks noGrp="1"/>
          </p:cNvSpPr>
          <p:nvPr>
            <p:ph type="sldNum" sz="quarter" idx="12"/>
          </p:nvPr>
        </p:nvSpPr>
        <p:spPr/>
        <p:txBody>
          <a:bodyPr/>
          <a:lstStyle/>
          <a:p>
            <a:fld id="{099053E1-2A33-4F8C-8464-8C17E04E4091}" type="slidenum">
              <a:rPr lang="en-GB" smtClean="0"/>
              <a:pPr/>
              <a:t>‹#›</a:t>
            </a:fld>
            <a:endParaRPr lang="en-GB"/>
          </a:p>
        </p:txBody>
      </p:sp>
    </p:spTree>
    <p:extLst>
      <p:ext uri="{BB962C8B-B14F-4D97-AF65-F5344CB8AC3E}">
        <p14:creationId xmlns:p14="http://schemas.microsoft.com/office/powerpoint/2010/main" val="335009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9D01-F68E-45E6-98A0-4B71A0AAFA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2617EF-075E-46F4-AF5A-F1CB6135FE91}"/>
              </a:ext>
            </a:extLst>
          </p:cNvPr>
          <p:cNvSpPr>
            <a:spLocks noGrp="1"/>
          </p:cNvSpPr>
          <p:nvPr>
            <p:ph type="dt" sz="half" idx="10"/>
          </p:nvPr>
        </p:nvSpPr>
        <p:spPr/>
        <p:txBody>
          <a:bodyPr/>
          <a:lstStyle/>
          <a:p>
            <a:fld id="{0F0253CE-F80B-46B3-9684-727298C83AFC}" type="datetimeFigureOut">
              <a:rPr lang="en-GB" smtClean="0"/>
              <a:pPr/>
              <a:t>27/02/2020</a:t>
            </a:fld>
            <a:endParaRPr lang="en-GB"/>
          </a:p>
        </p:txBody>
      </p:sp>
      <p:sp>
        <p:nvSpPr>
          <p:cNvPr id="4" name="Footer Placeholder 3">
            <a:extLst>
              <a:ext uri="{FF2B5EF4-FFF2-40B4-BE49-F238E27FC236}">
                <a16:creationId xmlns:a16="http://schemas.microsoft.com/office/drawing/2014/main" id="{D75D2104-6591-48D8-AE57-9FC3C1E3BA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E2A798-CB39-42D6-8A8C-D1829595179B}"/>
              </a:ext>
            </a:extLst>
          </p:cNvPr>
          <p:cNvSpPr>
            <a:spLocks noGrp="1"/>
          </p:cNvSpPr>
          <p:nvPr>
            <p:ph type="sldNum" sz="quarter" idx="12"/>
          </p:nvPr>
        </p:nvSpPr>
        <p:spPr/>
        <p:txBody>
          <a:bodyPr/>
          <a:lstStyle/>
          <a:p>
            <a:fld id="{099053E1-2A33-4F8C-8464-8C17E04E4091}" type="slidenum">
              <a:rPr lang="en-GB" smtClean="0"/>
              <a:pPr/>
              <a:t>‹#›</a:t>
            </a:fld>
            <a:endParaRPr lang="en-GB"/>
          </a:p>
        </p:txBody>
      </p:sp>
    </p:spTree>
    <p:extLst>
      <p:ext uri="{BB962C8B-B14F-4D97-AF65-F5344CB8AC3E}">
        <p14:creationId xmlns:p14="http://schemas.microsoft.com/office/powerpoint/2010/main" val="302544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34A0A2-DB52-4CCD-BF9C-6134591A0C41}"/>
              </a:ext>
            </a:extLst>
          </p:cNvPr>
          <p:cNvSpPr>
            <a:spLocks noGrp="1"/>
          </p:cNvSpPr>
          <p:nvPr>
            <p:ph type="dt" sz="half" idx="10"/>
          </p:nvPr>
        </p:nvSpPr>
        <p:spPr/>
        <p:txBody>
          <a:bodyPr/>
          <a:lstStyle/>
          <a:p>
            <a:fld id="{0F0253CE-F80B-46B3-9684-727298C83AFC}" type="datetimeFigureOut">
              <a:rPr lang="en-GB" smtClean="0"/>
              <a:pPr/>
              <a:t>27/02/2020</a:t>
            </a:fld>
            <a:endParaRPr lang="en-GB"/>
          </a:p>
        </p:txBody>
      </p:sp>
      <p:sp>
        <p:nvSpPr>
          <p:cNvPr id="3" name="Footer Placeholder 2">
            <a:extLst>
              <a:ext uri="{FF2B5EF4-FFF2-40B4-BE49-F238E27FC236}">
                <a16:creationId xmlns:a16="http://schemas.microsoft.com/office/drawing/2014/main" id="{30761449-9C58-4DDD-868C-C134111D75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831922D-6DB3-4345-925C-02EAE7465C8C}"/>
              </a:ext>
            </a:extLst>
          </p:cNvPr>
          <p:cNvSpPr>
            <a:spLocks noGrp="1"/>
          </p:cNvSpPr>
          <p:nvPr>
            <p:ph type="sldNum" sz="quarter" idx="12"/>
          </p:nvPr>
        </p:nvSpPr>
        <p:spPr/>
        <p:txBody>
          <a:bodyPr/>
          <a:lstStyle/>
          <a:p>
            <a:fld id="{099053E1-2A33-4F8C-8464-8C17E04E4091}" type="slidenum">
              <a:rPr lang="en-GB" smtClean="0"/>
              <a:pPr/>
              <a:t>‹#›</a:t>
            </a:fld>
            <a:endParaRPr lang="en-GB"/>
          </a:p>
        </p:txBody>
      </p:sp>
    </p:spTree>
    <p:extLst>
      <p:ext uri="{BB962C8B-B14F-4D97-AF65-F5344CB8AC3E}">
        <p14:creationId xmlns:p14="http://schemas.microsoft.com/office/powerpoint/2010/main" val="54969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EA3B-0662-444C-BDEF-578E1545E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F1101E-4175-4743-A5B6-B87DE195FD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261BEE-F657-493B-85E5-A54963C34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4ABE86-2568-4D95-95F5-B831D3E803BC}"/>
              </a:ext>
            </a:extLst>
          </p:cNvPr>
          <p:cNvSpPr>
            <a:spLocks noGrp="1"/>
          </p:cNvSpPr>
          <p:nvPr>
            <p:ph type="dt" sz="half" idx="10"/>
          </p:nvPr>
        </p:nvSpPr>
        <p:spPr/>
        <p:txBody>
          <a:bodyPr/>
          <a:lstStyle/>
          <a:p>
            <a:fld id="{0F0253CE-F80B-46B3-9684-727298C83AFC}" type="datetimeFigureOut">
              <a:rPr lang="en-GB" smtClean="0"/>
              <a:pPr/>
              <a:t>27/02/2020</a:t>
            </a:fld>
            <a:endParaRPr lang="en-GB"/>
          </a:p>
        </p:txBody>
      </p:sp>
      <p:sp>
        <p:nvSpPr>
          <p:cNvPr id="6" name="Footer Placeholder 5">
            <a:extLst>
              <a:ext uri="{FF2B5EF4-FFF2-40B4-BE49-F238E27FC236}">
                <a16:creationId xmlns:a16="http://schemas.microsoft.com/office/drawing/2014/main" id="{042353C4-71D9-453A-8458-13991B2613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EA5521-C4F9-4D37-B534-7FD5E4A91D9D}"/>
              </a:ext>
            </a:extLst>
          </p:cNvPr>
          <p:cNvSpPr>
            <a:spLocks noGrp="1"/>
          </p:cNvSpPr>
          <p:nvPr>
            <p:ph type="sldNum" sz="quarter" idx="12"/>
          </p:nvPr>
        </p:nvSpPr>
        <p:spPr/>
        <p:txBody>
          <a:bodyPr/>
          <a:lstStyle/>
          <a:p>
            <a:fld id="{099053E1-2A33-4F8C-8464-8C17E04E4091}" type="slidenum">
              <a:rPr lang="en-GB" smtClean="0"/>
              <a:pPr/>
              <a:t>‹#›</a:t>
            </a:fld>
            <a:endParaRPr lang="en-GB"/>
          </a:p>
        </p:txBody>
      </p:sp>
    </p:spTree>
    <p:extLst>
      <p:ext uri="{BB962C8B-B14F-4D97-AF65-F5344CB8AC3E}">
        <p14:creationId xmlns:p14="http://schemas.microsoft.com/office/powerpoint/2010/main" val="4325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9696-BD0F-43FE-9393-ABBEB3A33D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52EE80-A934-478E-9638-1C6FA54723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86E3FD1-C920-4171-BDAA-33311B818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A0E59-8AE1-4848-9ABD-06668364282C}"/>
              </a:ext>
            </a:extLst>
          </p:cNvPr>
          <p:cNvSpPr>
            <a:spLocks noGrp="1"/>
          </p:cNvSpPr>
          <p:nvPr>
            <p:ph type="dt" sz="half" idx="10"/>
          </p:nvPr>
        </p:nvSpPr>
        <p:spPr/>
        <p:txBody>
          <a:bodyPr/>
          <a:lstStyle/>
          <a:p>
            <a:fld id="{0F0253CE-F80B-46B3-9684-727298C83AFC}" type="datetimeFigureOut">
              <a:rPr lang="en-GB" smtClean="0"/>
              <a:pPr/>
              <a:t>27/02/2020</a:t>
            </a:fld>
            <a:endParaRPr lang="en-GB"/>
          </a:p>
        </p:txBody>
      </p:sp>
      <p:sp>
        <p:nvSpPr>
          <p:cNvPr id="6" name="Footer Placeholder 5">
            <a:extLst>
              <a:ext uri="{FF2B5EF4-FFF2-40B4-BE49-F238E27FC236}">
                <a16:creationId xmlns:a16="http://schemas.microsoft.com/office/drawing/2014/main" id="{E600A03A-8E37-44F2-BD42-1F3CF1D1AF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E368D1-5AB7-44FA-8A51-4F3761628742}"/>
              </a:ext>
            </a:extLst>
          </p:cNvPr>
          <p:cNvSpPr>
            <a:spLocks noGrp="1"/>
          </p:cNvSpPr>
          <p:nvPr>
            <p:ph type="sldNum" sz="quarter" idx="12"/>
          </p:nvPr>
        </p:nvSpPr>
        <p:spPr/>
        <p:txBody>
          <a:bodyPr/>
          <a:lstStyle/>
          <a:p>
            <a:fld id="{099053E1-2A33-4F8C-8464-8C17E04E4091}" type="slidenum">
              <a:rPr lang="en-GB" smtClean="0"/>
              <a:pPr/>
              <a:t>‹#›</a:t>
            </a:fld>
            <a:endParaRPr lang="en-GB"/>
          </a:p>
        </p:txBody>
      </p:sp>
    </p:spTree>
    <p:extLst>
      <p:ext uri="{BB962C8B-B14F-4D97-AF65-F5344CB8AC3E}">
        <p14:creationId xmlns:p14="http://schemas.microsoft.com/office/powerpoint/2010/main" val="327416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D6FEC6-6D15-4B8D-872B-5ECBE5CB8C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82CD6A-8F48-43B1-8EE8-978958F462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2E4DD9-0B96-42E3-AC68-A842487717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253CE-F80B-46B3-9684-727298C83AFC}" type="datetimeFigureOut">
              <a:rPr lang="en-GB" smtClean="0"/>
              <a:pPr/>
              <a:t>27/02/2020</a:t>
            </a:fld>
            <a:endParaRPr lang="en-GB"/>
          </a:p>
        </p:txBody>
      </p:sp>
      <p:sp>
        <p:nvSpPr>
          <p:cNvPr id="5" name="Footer Placeholder 4">
            <a:extLst>
              <a:ext uri="{FF2B5EF4-FFF2-40B4-BE49-F238E27FC236}">
                <a16:creationId xmlns:a16="http://schemas.microsoft.com/office/drawing/2014/main" id="{70BC2096-CA56-40F2-82F0-14C081795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40E9A6-85B4-4246-B1F1-50D05B3A4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053E1-2A33-4F8C-8464-8C17E04E4091}" type="slidenum">
              <a:rPr lang="en-GB" smtClean="0"/>
              <a:pPr/>
              <a:t>‹#›</a:t>
            </a:fld>
            <a:endParaRPr lang="en-GB"/>
          </a:p>
        </p:txBody>
      </p:sp>
    </p:spTree>
    <p:extLst>
      <p:ext uri="{BB962C8B-B14F-4D97-AF65-F5344CB8AC3E}">
        <p14:creationId xmlns:p14="http://schemas.microsoft.com/office/powerpoint/2010/main" val="1778200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1645F1-BF2A-4A9A-850C-8F5C1E443757}"/>
              </a:ext>
            </a:extLst>
          </p:cNvPr>
          <p:cNvSpPr>
            <a:spLocks noGrp="1"/>
          </p:cNvSpPr>
          <p:nvPr>
            <p:ph type="subTitle" idx="1"/>
          </p:nvPr>
        </p:nvSpPr>
        <p:spPr>
          <a:xfrm>
            <a:off x="6487278" y="2432808"/>
            <a:ext cx="4760817" cy="3028426"/>
          </a:xfrm>
        </p:spPr>
        <p:txBody>
          <a:bodyPr>
            <a:noAutofit/>
          </a:bodyPr>
          <a:lstStyle/>
          <a:p>
            <a:r>
              <a:rPr lang="en-GB" sz="4400" dirty="0">
                <a:latin typeface="Calibri Light" panose="020F0302020204030204" pitchFamily="34" charset="0"/>
                <a:cs typeface="Calibri Light" panose="020F0302020204030204" pitchFamily="34" charset="0"/>
              </a:rPr>
              <a:t>The 8</a:t>
            </a:r>
            <a:r>
              <a:rPr lang="en-GB" sz="4400" baseline="30000" dirty="0">
                <a:latin typeface="Calibri Light" panose="020F0302020204030204" pitchFamily="34" charset="0"/>
                <a:cs typeface="Calibri Light" panose="020F0302020204030204" pitchFamily="34" charset="0"/>
              </a:rPr>
              <a:t>th</a:t>
            </a:r>
            <a:r>
              <a:rPr lang="en-GB" sz="4400" dirty="0">
                <a:latin typeface="Calibri Light" panose="020F0302020204030204" pitchFamily="34" charset="0"/>
                <a:cs typeface="Calibri Light" panose="020F0302020204030204" pitchFamily="34" charset="0"/>
              </a:rPr>
              <a:t> March is </a:t>
            </a:r>
            <a:r>
              <a:rPr lang="en-GB" sz="4400" b="1" dirty="0">
                <a:latin typeface="Calibri Light" panose="020F0302020204030204" pitchFamily="34" charset="0"/>
                <a:cs typeface="Calibri Light" panose="020F0302020204030204" pitchFamily="34" charset="0"/>
              </a:rPr>
              <a:t>International Women’s Day</a:t>
            </a:r>
            <a:r>
              <a:rPr lang="en-GB" sz="4400" dirty="0">
                <a:latin typeface="Calibri Light" panose="020F0302020204030204" pitchFamily="34" charset="0"/>
                <a:cs typeface="Calibri Light" panose="020F0302020204030204" pitchFamily="34" charset="0"/>
              </a:rPr>
              <a:t>, but why does this day exist?</a:t>
            </a:r>
          </a:p>
        </p:txBody>
      </p:sp>
      <p:sp>
        <p:nvSpPr>
          <p:cNvPr id="4" name="TextBox 3">
            <a:extLst>
              <a:ext uri="{FF2B5EF4-FFF2-40B4-BE49-F238E27FC236}">
                <a16:creationId xmlns:a16="http://schemas.microsoft.com/office/drawing/2014/main" id="{5C1A1C96-8B99-4B41-A87D-315BF376F4EA}"/>
              </a:ext>
            </a:extLst>
          </p:cNvPr>
          <p:cNvSpPr txBox="1"/>
          <p:nvPr/>
        </p:nvSpPr>
        <p:spPr>
          <a:xfrm>
            <a:off x="3724712" y="5535761"/>
            <a:ext cx="1980012" cy="276999"/>
          </a:xfrm>
          <a:prstGeom prst="rect">
            <a:avLst/>
          </a:prstGeom>
          <a:noFill/>
        </p:spPr>
        <p:txBody>
          <a:bodyPr wrap="square" rtlCol="0">
            <a:spAutoFit/>
          </a:bodyPr>
          <a:lstStyle/>
          <a:p>
            <a:pPr algn="ctr"/>
            <a:r>
              <a:rPr lang="en-GB" sz="1200" i="1" dirty="0">
                <a:latin typeface="Calibri Light" panose="020F0302020204030204" pitchFamily="34" charset="0"/>
                <a:cs typeface="Calibri Light" panose="020F0302020204030204" pitchFamily="34" charset="0"/>
              </a:rPr>
              <a:t>Credit: </a:t>
            </a:r>
            <a:r>
              <a:rPr lang="en-GB" sz="1200" i="1" dirty="0" err="1">
                <a:latin typeface="Calibri Light" panose="020F0302020204030204" pitchFamily="34" charset="0"/>
                <a:cs typeface="Calibri Light" panose="020F0302020204030204" pitchFamily="34" charset="0"/>
              </a:rPr>
              <a:t>geralt</a:t>
            </a:r>
            <a:r>
              <a:rPr lang="en-GB" sz="1200" i="1" dirty="0">
                <a:latin typeface="Calibri Light" panose="020F0302020204030204" pitchFamily="34" charset="0"/>
                <a:cs typeface="Calibri Light" panose="020F0302020204030204" pitchFamily="34" charset="0"/>
              </a:rPr>
              <a:t> (pixabay.com)</a:t>
            </a:r>
          </a:p>
        </p:txBody>
      </p:sp>
      <p:pic>
        <p:nvPicPr>
          <p:cNvPr id="14" name="Picture 13"/>
          <p:cNvPicPr>
            <a:picLocks noChangeAspect="1"/>
          </p:cNvPicPr>
          <p:nvPr/>
        </p:nvPicPr>
        <p:blipFill>
          <a:blip r:embed="rId3"/>
          <a:stretch>
            <a:fillRect/>
          </a:stretch>
        </p:blipFill>
        <p:spPr>
          <a:xfrm>
            <a:off x="990478" y="2312027"/>
            <a:ext cx="4593541" cy="3244188"/>
          </a:xfrm>
          <a:prstGeom prst="rect">
            <a:avLst/>
          </a:prstGeom>
        </p:spPr>
      </p:pic>
      <p:pic>
        <p:nvPicPr>
          <p:cNvPr id="5" name="Picture 4">
            <a:extLst>
              <a:ext uri="{FF2B5EF4-FFF2-40B4-BE49-F238E27FC236}">
                <a16:creationId xmlns:a16="http://schemas.microsoft.com/office/drawing/2014/main" id="{109E6DD7-DE45-444D-A33E-82E771CB04DB}"/>
              </a:ext>
            </a:extLst>
          </p:cNvPr>
          <p:cNvPicPr>
            <a:picLocks noChangeAspect="1"/>
          </p:cNvPicPr>
          <p:nvPr/>
        </p:nvPicPr>
        <p:blipFill rotWithShape="1">
          <a:blip r:embed="rId4">
            <a:extLst>
              <a:ext uri="{28A0092B-C50C-407E-A947-70E740481C1C}">
                <a14:useLocalDpi xmlns:a14="http://schemas.microsoft.com/office/drawing/2010/main" val="0"/>
              </a:ext>
            </a:extLst>
          </a:blip>
          <a:srcRect t="52677" b="23229"/>
          <a:stretch/>
        </p:blipFill>
        <p:spPr>
          <a:xfrm>
            <a:off x="0" y="0"/>
            <a:ext cx="12192000" cy="1580287"/>
          </a:xfrm>
          <a:prstGeom prst="rect">
            <a:avLst/>
          </a:prstGeom>
        </p:spPr>
      </p:pic>
      <p:sp>
        <p:nvSpPr>
          <p:cNvPr id="15" name="Title 1">
            <a:extLst>
              <a:ext uri="{FF2B5EF4-FFF2-40B4-BE49-F238E27FC236}">
                <a16:creationId xmlns:a16="http://schemas.microsoft.com/office/drawing/2014/main" id="{BBD6BF97-492B-4C42-A33E-2C70A28E5A6F}"/>
              </a:ext>
            </a:extLst>
          </p:cNvPr>
          <p:cNvSpPr txBox="1">
            <a:spLocks/>
          </p:cNvSpPr>
          <p:nvPr/>
        </p:nvSpPr>
        <p:spPr>
          <a:xfrm>
            <a:off x="1046570" y="143423"/>
            <a:ext cx="10098860" cy="11002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b="1" dirty="0">
                <a:solidFill>
                  <a:schemeClr val="bg1"/>
                </a:solidFill>
                <a:latin typeface="Calibri Light" panose="020F0302020204030204" pitchFamily="34" charset="0"/>
                <a:cs typeface="Calibri Light" panose="020F0302020204030204" pitchFamily="34" charset="0"/>
              </a:rPr>
              <a:t>International Women’s Day</a:t>
            </a:r>
          </a:p>
        </p:txBody>
      </p:sp>
      <p:sp>
        <p:nvSpPr>
          <p:cNvPr id="16" name="Rectangle 15">
            <a:extLst>
              <a:ext uri="{FF2B5EF4-FFF2-40B4-BE49-F238E27FC236}">
                <a16:creationId xmlns:a16="http://schemas.microsoft.com/office/drawing/2014/main" id="{C110D07B-480F-4B7E-9F38-9CEDE231D28D}"/>
              </a:ext>
            </a:extLst>
          </p:cNvPr>
          <p:cNvSpPr/>
          <p:nvPr/>
        </p:nvSpPr>
        <p:spPr>
          <a:xfrm>
            <a:off x="0" y="6476301"/>
            <a:ext cx="12192000" cy="432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CB4DE18D-7745-4776-AB94-B4D6A36D2463}"/>
              </a:ext>
            </a:extLst>
          </p:cNvPr>
          <p:cNvPicPr>
            <a:picLocks noChangeAspect="1"/>
          </p:cNvPicPr>
          <p:nvPr/>
        </p:nvPicPr>
        <p:blipFill rotWithShape="1">
          <a:blip r:embed="rId5">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spTree>
    <p:extLst>
      <p:ext uri="{BB962C8B-B14F-4D97-AF65-F5344CB8AC3E}">
        <p14:creationId xmlns:p14="http://schemas.microsoft.com/office/powerpoint/2010/main" val="178111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79B2AE-A16B-4E15-BB1D-58129463010C}"/>
              </a:ext>
            </a:extLst>
          </p:cNvPr>
          <p:cNvSpPr/>
          <p:nvPr/>
        </p:nvSpPr>
        <p:spPr>
          <a:xfrm>
            <a:off x="1449557" y="5627188"/>
            <a:ext cx="3995261" cy="338554"/>
          </a:xfrm>
          <a:prstGeom prst="rect">
            <a:avLst/>
          </a:prstGeom>
        </p:spPr>
        <p:txBody>
          <a:bodyPr wrap="none">
            <a:spAutoFit/>
          </a:bodyPr>
          <a:lstStyle/>
          <a:p>
            <a:r>
              <a:rPr lang="en-US" sz="1600" dirty="0">
                <a:latin typeface="Calibri Light" panose="020F0302020204030204" pitchFamily="34" charset="0"/>
                <a:cs typeface="Calibri Light" panose="020F0302020204030204" pitchFamily="34" charset="0"/>
              </a:rPr>
              <a:t>https://www.bbc.co.uk/programmes/p072ytss</a:t>
            </a:r>
            <a:endParaRPr lang="en-GB" sz="1600" dirty="0">
              <a:latin typeface="Calibri Light" panose="020F0302020204030204" pitchFamily="34" charset="0"/>
              <a:cs typeface="Calibri Light" panose="020F0302020204030204" pitchFamily="34" charset="0"/>
            </a:endParaRPr>
          </a:p>
        </p:txBody>
      </p:sp>
      <p:sp>
        <p:nvSpPr>
          <p:cNvPr id="14" name="Subtitle 2">
            <a:extLst>
              <a:ext uri="{FF2B5EF4-FFF2-40B4-BE49-F238E27FC236}">
                <a16:creationId xmlns:a16="http://schemas.microsoft.com/office/drawing/2014/main" id="{973F68FA-2D6E-4DF5-9F74-401501B7D0AE}"/>
              </a:ext>
            </a:extLst>
          </p:cNvPr>
          <p:cNvSpPr txBox="1">
            <a:spLocks/>
          </p:cNvSpPr>
          <p:nvPr/>
        </p:nvSpPr>
        <p:spPr>
          <a:xfrm>
            <a:off x="5847419" y="2248538"/>
            <a:ext cx="5968152" cy="30609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latin typeface="Calibri Light" panose="020F0302020204030204" pitchFamily="34" charset="0"/>
                <a:cs typeface="Calibri Light" panose="020F0302020204030204" pitchFamily="34" charset="0"/>
              </a:rPr>
              <a:t>We are going to watch a BBC clip that tells us a Quick History of International Women’s Day.</a:t>
            </a:r>
          </a:p>
          <a:p>
            <a:pPr algn="l"/>
            <a:endParaRPr lang="en-GB" sz="2800" dirty="0">
              <a:latin typeface="Calibri Light" panose="020F0302020204030204" pitchFamily="34" charset="0"/>
              <a:cs typeface="Calibri Light" panose="020F0302020204030204" pitchFamily="34" charset="0"/>
            </a:endParaRPr>
          </a:p>
          <a:p>
            <a:pPr algn="l"/>
            <a:r>
              <a:rPr lang="en-GB" sz="2800" dirty="0">
                <a:latin typeface="Calibri Light" panose="020F0302020204030204" pitchFamily="34" charset="0"/>
                <a:cs typeface="Calibri Light" panose="020F0302020204030204" pitchFamily="34" charset="0"/>
              </a:rPr>
              <a:t>As we watch, think about how far women’s rights have developed since the very first international women’s day</a:t>
            </a:r>
          </a:p>
        </p:txBody>
      </p:sp>
      <p:sp>
        <p:nvSpPr>
          <p:cNvPr id="15" name="TextBox 14">
            <a:extLst>
              <a:ext uri="{FF2B5EF4-FFF2-40B4-BE49-F238E27FC236}">
                <a16:creationId xmlns:a16="http://schemas.microsoft.com/office/drawing/2014/main" id="{5C1A1C96-8B99-4B41-A87D-315BF376F4EA}"/>
              </a:ext>
            </a:extLst>
          </p:cNvPr>
          <p:cNvSpPr txBox="1"/>
          <p:nvPr/>
        </p:nvSpPr>
        <p:spPr>
          <a:xfrm>
            <a:off x="3481431" y="5261992"/>
            <a:ext cx="1939185" cy="276999"/>
          </a:xfrm>
          <a:prstGeom prst="rect">
            <a:avLst/>
          </a:prstGeom>
          <a:noFill/>
        </p:spPr>
        <p:txBody>
          <a:bodyPr wrap="square" rtlCol="0">
            <a:spAutoFit/>
          </a:bodyPr>
          <a:lstStyle/>
          <a:p>
            <a:pPr algn="r"/>
            <a:r>
              <a:rPr lang="en-GB" sz="1200" i="1" dirty="0">
                <a:latin typeface="Calibri Light" panose="020F0302020204030204" pitchFamily="34" charset="0"/>
                <a:cs typeface="Calibri Light" panose="020F0302020204030204" pitchFamily="34" charset="0"/>
              </a:rPr>
              <a:t>Credit: </a:t>
            </a:r>
            <a:r>
              <a:rPr lang="en-GB" sz="1200" i="1" dirty="0" err="1">
                <a:latin typeface="Calibri Light" panose="020F0302020204030204" pitchFamily="34" charset="0"/>
                <a:cs typeface="Calibri Light" panose="020F0302020204030204" pitchFamily="34" charset="0"/>
              </a:rPr>
              <a:t>geralt</a:t>
            </a:r>
            <a:r>
              <a:rPr lang="en-GB" sz="1200" i="1" dirty="0">
                <a:latin typeface="Calibri Light" panose="020F0302020204030204" pitchFamily="34" charset="0"/>
                <a:cs typeface="Calibri Light" panose="020F0302020204030204" pitchFamily="34" charset="0"/>
              </a:rPr>
              <a:t> (pixabay.com)</a:t>
            </a:r>
          </a:p>
        </p:txBody>
      </p:sp>
      <p:pic>
        <p:nvPicPr>
          <p:cNvPr id="16" name="Picture 15"/>
          <p:cNvPicPr>
            <a:picLocks noChangeAspect="1"/>
          </p:cNvPicPr>
          <p:nvPr/>
        </p:nvPicPr>
        <p:blipFill>
          <a:blip r:embed="rId3"/>
          <a:stretch>
            <a:fillRect/>
          </a:stretch>
        </p:blipFill>
        <p:spPr>
          <a:xfrm>
            <a:off x="751574" y="2065306"/>
            <a:ext cx="4593541" cy="3244188"/>
          </a:xfrm>
          <a:prstGeom prst="rect">
            <a:avLst/>
          </a:prstGeom>
        </p:spPr>
      </p:pic>
      <p:sp>
        <p:nvSpPr>
          <p:cNvPr id="17" name="Rectangle 16">
            <a:extLst>
              <a:ext uri="{FF2B5EF4-FFF2-40B4-BE49-F238E27FC236}">
                <a16:creationId xmlns:a16="http://schemas.microsoft.com/office/drawing/2014/main" id="{4F467BE2-1848-4865-916B-778785DEB39D}"/>
              </a:ext>
            </a:extLst>
          </p:cNvPr>
          <p:cNvSpPr/>
          <p:nvPr/>
        </p:nvSpPr>
        <p:spPr>
          <a:xfrm>
            <a:off x="0" y="6476301"/>
            <a:ext cx="12192000" cy="432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B01C7D47-5CAF-425A-8A67-3B4604896102}"/>
              </a:ext>
            </a:extLst>
          </p:cNvPr>
          <p:cNvPicPr>
            <a:picLocks noChangeAspect="1"/>
          </p:cNvPicPr>
          <p:nvPr/>
        </p:nvPicPr>
        <p:blipFill rotWithShape="1">
          <a:blip r:embed="rId4">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pic>
        <p:nvPicPr>
          <p:cNvPr id="2" name="Picture 1">
            <a:extLst>
              <a:ext uri="{FF2B5EF4-FFF2-40B4-BE49-F238E27FC236}">
                <a16:creationId xmlns:a16="http://schemas.microsoft.com/office/drawing/2014/main" id="{08421459-DB52-4FEC-9E65-9FE7AC127AED}"/>
              </a:ext>
            </a:extLst>
          </p:cNvPr>
          <p:cNvPicPr>
            <a:picLocks noChangeAspect="1"/>
          </p:cNvPicPr>
          <p:nvPr/>
        </p:nvPicPr>
        <p:blipFill>
          <a:blip r:embed="rId5"/>
          <a:stretch>
            <a:fillRect/>
          </a:stretch>
        </p:blipFill>
        <p:spPr>
          <a:xfrm>
            <a:off x="0" y="-42985"/>
            <a:ext cx="12192000" cy="1579666"/>
          </a:xfrm>
          <a:prstGeom prst="rect">
            <a:avLst/>
          </a:prstGeom>
        </p:spPr>
      </p:pic>
    </p:spTree>
    <p:extLst>
      <p:ext uri="{BB962C8B-B14F-4D97-AF65-F5344CB8AC3E}">
        <p14:creationId xmlns:p14="http://schemas.microsoft.com/office/powerpoint/2010/main" val="108665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79B2AE-A16B-4E15-BB1D-58129463010C}"/>
              </a:ext>
            </a:extLst>
          </p:cNvPr>
          <p:cNvSpPr/>
          <p:nvPr/>
        </p:nvSpPr>
        <p:spPr>
          <a:xfrm>
            <a:off x="1333407" y="5608872"/>
            <a:ext cx="4087209" cy="338554"/>
          </a:xfrm>
          <a:prstGeom prst="rect">
            <a:avLst/>
          </a:prstGeom>
        </p:spPr>
        <p:txBody>
          <a:bodyPr wrap="none">
            <a:spAutoFit/>
          </a:bodyPr>
          <a:lstStyle/>
          <a:p>
            <a:r>
              <a:rPr lang="en-US" sz="1600" dirty="0">
                <a:latin typeface="Calibri Light" panose="020F0302020204030204" pitchFamily="34" charset="0"/>
                <a:cs typeface="Calibri Light" panose="020F0302020204030204" pitchFamily="34" charset="0"/>
              </a:rPr>
              <a:t>https://www.bbc.co.uk/programmes/p072tw4g</a:t>
            </a:r>
            <a:endParaRPr lang="en-GB" sz="1600" dirty="0">
              <a:latin typeface="Calibri Light" panose="020F0302020204030204" pitchFamily="34" charset="0"/>
              <a:cs typeface="Calibri Light" panose="020F0302020204030204" pitchFamily="34" charset="0"/>
            </a:endParaRPr>
          </a:p>
        </p:txBody>
      </p:sp>
      <p:sp>
        <p:nvSpPr>
          <p:cNvPr id="14" name="Subtitle 2">
            <a:extLst>
              <a:ext uri="{FF2B5EF4-FFF2-40B4-BE49-F238E27FC236}">
                <a16:creationId xmlns:a16="http://schemas.microsoft.com/office/drawing/2014/main" id="{973F68FA-2D6E-4DF5-9F74-401501B7D0AE}"/>
              </a:ext>
            </a:extLst>
          </p:cNvPr>
          <p:cNvSpPr txBox="1">
            <a:spLocks/>
          </p:cNvSpPr>
          <p:nvPr/>
        </p:nvSpPr>
        <p:spPr>
          <a:xfrm>
            <a:off x="5809662" y="2348602"/>
            <a:ext cx="5932983" cy="33330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latin typeface="Calibri Light" panose="020F0302020204030204" pitchFamily="34" charset="0"/>
                <a:cs typeface="Calibri Light" panose="020F0302020204030204" pitchFamily="34" charset="0"/>
              </a:rPr>
              <a:t>So, women are treated equally now, right?</a:t>
            </a:r>
            <a:br>
              <a:rPr lang="en-GB" sz="2800" dirty="0">
                <a:latin typeface="Calibri Light" panose="020F0302020204030204" pitchFamily="34" charset="0"/>
                <a:cs typeface="Calibri Light" panose="020F0302020204030204" pitchFamily="34" charset="0"/>
              </a:rPr>
            </a:br>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We are going to watch a clip from BBC Two programme, </a:t>
            </a:r>
            <a:r>
              <a:rPr lang="en-GB" sz="2800" b="1" i="1" dirty="0">
                <a:latin typeface="Calibri Light" panose="020F0302020204030204" pitchFamily="34" charset="0"/>
                <a:cs typeface="Calibri Light" panose="020F0302020204030204" pitchFamily="34" charset="0"/>
              </a:rPr>
              <a:t>Politics Live</a:t>
            </a:r>
            <a:r>
              <a:rPr lang="en-GB" sz="2800" dirty="0">
                <a:latin typeface="Calibri Light" panose="020F0302020204030204" pitchFamily="34" charset="0"/>
                <a:cs typeface="Calibri Light" panose="020F0302020204030204" pitchFamily="34" charset="0"/>
              </a:rPr>
              <a:t>.</a:t>
            </a:r>
          </a:p>
          <a:p>
            <a:pPr algn="l"/>
            <a:r>
              <a:rPr lang="en-GB" sz="2800" b="1" i="1" dirty="0">
                <a:latin typeface="Calibri Light" panose="020F0302020204030204" pitchFamily="34" charset="0"/>
                <a:cs typeface="Calibri Light" panose="020F0302020204030204" pitchFamily="34" charset="0"/>
              </a:rPr>
              <a:t> </a:t>
            </a:r>
            <a:r>
              <a:rPr lang="en-GB" sz="2800" dirty="0">
                <a:latin typeface="Calibri Light" panose="020F0302020204030204" pitchFamily="34" charset="0"/>
                <a:cs typeface="Calibri Light" panose="020F0302020204030204" pitchFamily="34" charset="0"/>
              </a:rPr>
              <a:t>As we watch, think about why we must still fight for the rights of women.</a:t>
            </a:r>
          </a:p>
        </p:txBody>
      </p:sp>
      <p:sp>
        <p:nvSpPr>
          <p:cNvPr id="17" name="Rectangle 16">
            <a:extLst>
              <a:ext uri="{FF2B5EF4-FFF2-40B4-BE49-F238E27FC236}">
                <a16:creationId xmlns:a16="http://schemas.microsoft.com/office/drawing/2014/main" id="{DA40C295-58AD-4A6A-AFCD-1498BCB3258F}"/>
              </a:ext>
            </a:extLst>
          </p:cNvPr>
          <p:cNvSpPr/>
          <p:nvPr/>
        </p:nvSpPr>
        <p:spPr>
          <a:xfrm>
            <a:off x="0" y="6476301"/>
            <a:ext cx="12192000" cy="432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896E8252-686E-4C62-A175-5D5510C2B0DA}"/>
              </a:ext>
            </a:extLst>
          </p:cNvPr>
          <p:cNvPicPr>
            <a:picLocks noChangeAspect="1"/>
          </p:cNvPicPr>
          <p:nvPr/>
        </p:nvPicPr>
        <p:blipFill rotWithShape="1">
          <a:blip r:embed="rId3">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pic>
        <p:nvPicPr>
          <p:cNvPr id="19" name="Picture 18">
            <a:extLst>
              <a:ext uri="{FF2B5EF4-FFF2-40B4-BE49-F238E27FC236}">
                <a16:creationId xmlns:a16="http://schemas.microsoft.com/office/drawing/2014/main" id="{C4818E94-985F-47F8-8AD9-6DB35BFB69B6}"/>
              </a:ext>
            </a:extLst>
          </p:cNvPr>
          <p:cNvPicPr>
            <a:picLocks noChangeAspect="1"/>
          </p:cNvPicPr>
          <p:nvPr/>
        </p:nvPicPr>
        <p:blipFill>
          <a:blip r:embed="rId4"/>
          <a:stretch>
            <a:fillRect/>
          </a:stretch>
        </p:blipFill>
        <p:spPr>
          <a:xfrm>
            <a:off x="0" y="-42985"/>
            <a:ext cx="12192000" cy="1579666"/>
          </a:xfrm>
          <a:prstGeom prst="rect">
            <a:avLst/>
          </a:prstGeom>
        </p:spPr>
      </p:pic>
      <p:pic>
        <p:nvPicPr>
          <p:cNvPr id="20" name="Picture 19">
            <a:extLst>
              <a:ext uri="{FF2B5EF4-FFF2-40B4-BE49-F238E27FC236}">
                <a16:creationId xmlns:a16="http://schemas.microsoft.com/office/drawing/2014/main" id="{27FDA9E7-386F-444E-A7D1-D15BFA6F0206}"/>
              </a:ext>
            </a:extLst>
          </p:cNvPr>
          <p:cNvPicPr>
            <a:picLocks noChangeAspect="1"/>
          </p:cNvPicPr>
          <p:nvPr/>
        </p:nvPicPr>
        <p:blipFill>
          <a:blip r:embed="rId5"/>
          <a:stretch>
            <a:fillRect/>
          </a:stretch>
        </p:blipFill>
        <p:spPr>
          <a:xfrm>
            <a:off x="751574" y="2065306"/>
            <a:ext cx="4593541" cy="3244188"/>
          </a:xfrm>
          <a:prstGeom prst="rect">
            <a:avLst/>
          </a:prstGeom>
        </p:spPr>
      </p:pic>
      <p:sp>
        <p:nvSpPr>
          <p:cNvPr id="21" name="TextBox 20">
            <a:extLst>
              <a:ext uri="{FF2B5EF4-FFF2-40B4-BE49-F238E27FC236}">
                <a16:creationId xmlns:a16="http://schemas.microsoft.com/office/drawing/2014/main" id="{4CAC8B49-ABDB-40CA-996A-96E434834773}"/>
              </a:ext>
            </a:extLst>
          </p:cNvPr>
          <p:cNvSpPr txBox="1"/>
          <p:nvPr/>
        </p:nvSpPr>
        <p:spPr>
          <a:xfrm>
            <a:off x="3481431" y="5261992"/>
            <a:ext cx="1939185" cy="276999"/>
          </a:xfrm>
          <a:prstGeom prst="rect">
            <a:avLst/>
          </a:prstGeom>
          <a:noFill/>
        </p:spPr>
        <p:txBody>
          <a:bodyPr wrap="square" rtlCol="0">
            <a:spAutoFit/>
          </a:bodyPr>
          <a:lstStyle/>
          <a:p>
            <a:pPr algn="r"/>
            <a:r>
              <a:rPr lang="en-GB" sz="1200" i="1" dirty="0">
                <a:latin typeface="Calibri Light" panose="020F0302020204030204" pitchFamily="34" charset="0"/>
                <a:cs typeface="Calibri Light" panose="020F0302020204030204" pitchFamily="34" charset="0"/>
              </a:rPr>
              <a:t>Credit: </a:t>
            </a:r>
            <a:r>
              <a:rPr lang="en-GB" sz="1200" i="1" dirty="0" err="1">
                <a:latin typeface="Calibri Light" panose="020F0302020204030204" pitchFamily="34" charset="0"/>
                <a:cs typeface="Calibri Light" panose="020F0302020204030204" pitchFamily="34" charset="0"/>
              </a:rPr>
              <a:t>geralt</a:t>
            </a:r>
            <a:r>
              <a:rPr lang="en-GB" sz="1200" i="1" dirty="0">
                <a:latin typeface="Calibri Light" panose="020F0302020204030204" pitchFamily="34" charset="0"/>
                <a:cs typeface="Calibri Light" panose="020F0302020204030204" pitchFamily="34" charset="0"/>
              </a:rPr>
              <a:t> (pixabay.com)</a:t>
            </a:r>
          </a:p>
        </p:txBody>
      </p:sp>
    </p:spTree>
    <p:extLst>
      <p:ext uri="{BB962C8B-B14F-4D97-AF65-F5344CB8AC3E}">
        <p14:creationId xmlns:p14="http://schemas.microsoft.com/office/powerpoint/2010/main" val="108665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973F68FA-2D6E-4DF5-9F74-401501B7D0AE}"/>
              </a:ext>
            </a:extLst>
          </p:cNvPr>
          <p:cNvSpPr txBox="1">
            <a:spLocks/>
          </p:cNvSpPr>
          <p:nvPr/>
        </p:nvSpPr>
        <p:spPr>
          <a:xfrm>
            <a:off x="5574770" y="1568263"/>
            <a:ext cx="5932983" cy="281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800" dirty="0"/>
          </a:p>
        </p:txBody>
      </p:sp>
      <p:sp>
        <p:nvSpPr>
          <p:cNvPr id="2" name="TextBox 1">
            <a:extLst>
              <a:ext uri="{FF2B5EF4-FFF2-40B4-BE49-F238E27FC236}">
                <a16:creationId xmlns:a16="http://schemas.microsoft.com/office/drawing/2014/main" id="{EA14AB21-E26F-4B43-BA7A-2A8251ECE74F}"/>
              </a:ext>
            </a:extLst>
          </p:cNvPr>
          <p:cNvSpPr txBox="1"/>
          <p:nvPr/>
        </p:nvSpPr>
        <p:spPr>
          <a:xfrm>
            <a:off x="6028614" y="2133128"/>
            <a:ext cx="5708794" cy="3108543"/>
          </a:xfrm>
          <a:prstGeom prst="rect">
            <a:avLst/>
          </a:prstGeom>
          <a:noFill/>
        </p:spPr>
        <p:txBody>
          <a:bodyPr wrap="square" rtlCol="0">
            <a:spAutoFit/>
          </a:bodyPr>
          <a:lstStyle/>
          <a:p>
            <a:r>
              <a:rPr lang="en-GB" sz="2800" dirty="0">
                <a:latin typeface="Calibri Light" panose="020F0302020204030204" pitchFamily="34" charset="0"/>
                <a:cs typeface="Calibri Light" panose="020F0302020204030204" pitchFamily="34" charset="0"/>
              </a:rPr>
              <a:t>Both across the world and here in the UK, women are oppressed in both obvious and not so obvious ways.</a:t>
            </a:r>
          </a:p>
          <a:p>
            <a:endParaRPr lang="en-GB" sz="2800" dirty="0">
              <a:latin typeface="Calibri Light" panose="020F0302020204030204" pitchFamily="34" charset="0"/>
              <a:cs typeface="Calibri Light" panose="020F0302020204030204" pitchFamily="34" charset="0"/>
            </a:endParaRPr>
          </a:p>
          <a:p>
            <a:r>
              <a:rPr lang="en-GB" sz="2800" dirty="0">
                <a:latin typeface="Calibri Light" panose="020F0302020204030204" pitchFamily="34" charset="0"/>
                <a:cs typeface="Calibri Light" panose="020F0302020204030204" pitchFamily="34" charset="0"/>
              </a:rPr>
              <a:t>How can we make sure that we contribute to making the world a fair and equal place for everyone?</a:t>
            </a:r>
          </a:p>
        </p:txBody>
      </p:sp>
      <p:sp>
        <p:nvSpPr>
          <p:cNvPr id="17" name="Rectangle 16">
            <a:extLst>
              <a:ext uri="{FF2B5EF4-FFF2-40B4-BE49-F238E27FC236}">
                <a16:creationId xmlns:a16="http://schemas.microsoft.com/office/drawing/2014/main" id="{678F3BAC-9AA9-4083-84CD-1A70A538C87D}"/>
              </a:ext>
            </a:extLst>
          </p:cNvPr>
          <p:cNvSpPr/>
          <p:nvPr/>
        </p:nvSpPr>
        <p:spPr>
          <a:xfrm>
            <a:off x="0" y="6476301"/>
            <a:ext cx="12192000" cy="432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A78C9DBA-BEAF-4968-B6E1-AC052AE9C895}"/>
              </a:ext>
            </a:extLst>
          </p:cNvPr>
          <p:cNvPicPr>
            <a:picLocks noChangeAspect="1"/>
          </p:cNvPicPr>
          <p:nvPr/>
        </p:nvPicPr>
        <p:blipFill rotWithShape="1">
          <a:blip r:embed="rId3">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pic>
        <p:nvPicPr>
          <p:cNvPr id="19" name="Picture 18">
            <a:extLst>
              <a:ext uri="{FF2B5EF4-FFF2-40B4-BE49-F238E27FC236}">
                <a16:creationId xmlns:a16="http://schemas.microsoft.com/office/drawing/2014/main" id="{CEB07630-2262-4D75-800D-C55C8EE3C586}"/>
              </a:ext>
            </a:extLst>
          </p:cNvPr>
          <p:cNvPicPr>
            <a:picLocks noChangeAspect="1"/>
          </p:cNvPicPr>
          <p:nvPr/>
        </p:nvPicPr>
        <p:blipFill>
          <a:blip r:embed="rId4"/>
          <a:stretch>
            <a:fillRect/>
          </a:stretch>
        </p:blipFill>
        <p:spPr>
          <a:xfrm>
            <a:off x="0" y="-42985"/>
            <a:ext cx="12192000" cy="1579666"/>
          </a:xfrm>
          <a:prstGeom prst="rect">
            <a:avLst/>
          </a:prstGeom>
        </p:spPr>
      </p:pic>
      <p:pic>
        <p:nvPicPr>
          <p:cNvPr id="20" name="Picture 19">
            <a:extLst>
              <a:ext uri="{FF2B5EF4-FFF2-40B4-BE49-F238E27FC236}">
                <a16:creationId xmlns:a16="http://schemas.microsoft.com/office/drawing/2014/main" id="{037AAE37-5D06-4ED8-800F-E35BE47F613D}"/>
              </a:ext>
            </a:extLst>
          </p:cNvPr>
          <p:cNvPicPr>
            <a:picLocks noChangeAspect="1"/>
          </p:cNvPicPr>
          <p:nvPr/>
        </p:nvPicPr>
        <p:blipFill>
          <a:blip r:embed="rId5"/>
          <a:stretch>
            <a:fillRect/>
          </a:stretch>
        </p:blipFill>
        <p:spPr>
          <a:xfrm>
            <a:off x="751574" y="2065306"/>
            <a:ext cx="4593541" cy="3244188"/>
          </a:xfrm>
          <a:prstGeom prst="rect">
            <a:avLst/>
          </a:prstGeom>
        </p:spPr>
      </p:pic>
      <p:sp>
        <p:nvSpPr>
          <p:cNvPr id="21" name="TextBox 20">
            <a:extLst>
              <a:ext uri="{FF2B5EF4-FFF2-40B4-BE49-F238E27FC236}">
                <a16:creationId xmlns:a16="http://schemas.microsoft.com/office/drawing/2014/main" id="{D7D26631-5863-4BE2-A1C3-0C0898907A86}"/>
              </a:ext>
            </a:extLst>
          </p:cNvPr>
          <p:cNvSpPr txBox="1"/>
          <p:nvPr/>
        </p:nvSpPr>
        <p:spPr>
          <a:xfrm>
            <a:off x="3481431" y="5261992"/>
            <a:ext cx="1939185" cy="276999"/>
          </a:xfrm>
          <a:prstGeom prst="rect">
            <a:avLst/>
          </a:prstGeom>
          <a:noFill/>
        </p:spPr>
        <p:txBody>
          <a:bodyPr wrap="square" rtlCol="0">
            <a:spAutoFit/>
          </a:bodyPr>
          <a:lstStyle/>
          <a:p>
            <a:pPr algn="r"/>
            <a:r>
              <a:rPr lang="en-GB" sz="1200" i="1" dirty="0">
                <a:latin typeface="Calibri Light" panose="020F0302020204030204" pitchFamily="34" charset="0"/>
                <a:cs typeface="Calibri Light" panose="020F0302020204030204" pitchFamily="34" charset="0"/>
              </a:rPr>
              <a:t>Credit: </a:t>
            </a:r>
            <a:r>
              <a:rPr lang="en-GB" sz="1200" i="1" dirty="0" err="1">
                <a:latin typeface="Calibri Light" panose="020F0302020204030204" pitchFamily="34" charset="0"/>
                <a:cs typeface="Calibri Light" panose="020F0302020204030204" pitchFamily="34" charset="0"/>
              </a:rPr>
              <a:t>geralt</a:t>
            </a:r>
            <a:r>
              <a:rPr lang="en-GB" sz="1200" i="1" dirty="0">
                <a:latin typeface="Calibri Light" panose="020F0302020204030204" pitchFamily="34" charset="0"/>
                <a:cs typeface="Calibri Light" panose="020F0302020204030204" pitchFamily="34" charset="0"/>
              </a:rPr>
              <a:t> (pixabay.com)</a:t>
            </a:r>
          </a:p>
        </p:txBody>
      </p:sp>
      <p:sp>
        <p:nvSpPr>
          <p:cNvPr id="22" name="Rectangle 21">
            <a:extLst>
              <a:ext uri="{FF2B5EF4-FFF2-40B4-BE49-F238E27FC236}">
                <a16:creationId xmlns:a16="http://schemas.microsoft.com/office/drawing/2014/main" id="{E1C33E7C-A13A-4B9A-ACA2-E78AD3E98619}"/>
              </a:ext>
            </a:extLst>
          </p:cNvPr>
          <p:cNvSpPr/>
          <p:nvPr/>
        </p:nvSpPr>
        <p:spPr>
          <a:xfrm>
            <a:off x="1333407" y="5608872"/>
            <a:ext cx="4087209" cy="338554"/>
          </a:xfrm>
          <a:prstGeom prst="rect">
            <a:avLst/>
          </a:prstGeom>
        </p:spPr>
        <p:txBody>
          <a:bodyPr wrap="none">
            <a:spAutoFit/>
          </a:bodyPr>
          <a:lstStyle/>
          <a:p>
            <a:r>
              <a:rPr lang="en-US" sz="1600" dirty="0">
                <a:latin typeface="Calibri Light" panose="020F0302020204030204" pitchFamily="34" charset="0"/>
                <a:cs typeface="Calibri Light" panose="020F0302020204030204" pitchFamily="34" charset="0"/>
              </a:rPr>
              <a:t>https://www.bbc.co.uk/programmes/p072tw4g</a:t>
            </a:r>
            <a:endParaRPr lang="en-GB"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7700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973F68FA-2D6E-4DF5-9F74-401501B7D0AE}"/>
              </a:ext>
            </a:extLst>
          </p:cNvPr>
          <p:cNvSpPr txBox="1">
            <a:spLocks/>
          </p:cNvSpPr>
          <p:nvPr/>
        </p:nvSpPr>
        <p:spPr>
          <a:xfrm>
            <a:off x="5574770" y="1568263"/>
            <a:ext cx="5932983" cy="281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800" dirty="0"/>
          </a:p>
        </p:txBody>
      </p:sp>
      <p:sp>
        <p:nvSpPr>
          <p:cNvPr id="2" name="TextBox 1">
            <a:extLst>
              <a:ext uri="{FF2B5EF4-FFF2-40B4-BE49-F238E27FC236}">
                <a16:creationId xmlns:a16="http://schemas.microsoft.com/office/drawing/2014/main" id="{EA14AB21-E26F-4B43-BA7A-2A8251ECE74F}"/>
              </a:ext>
            </a:extLst>
          </p:cNvPr>
          <p:cNvSpPr txBox="1"/>
          <p:nvPr/>
        </p:nvSpPr>
        <p:spPr>
          <a:xfrm>
            <a:off x="5850373" y="2133128"/>
            <a:ext cx="5799993" cy="3108543"/>
          </a:xfrm>
          <a:prstGeom prst="rect">
            <a:avLst/>
          </a:prstGeom>
          <a:noFill/>
        </p:spPr>
        <p:txBody>
          <a:bodyPr wrap="square" rtlCol="0">
            <a:spAutoFit/>
          </a:bodyPr>
          <a:lstStyle/>
          <a:p>
            <a:r>
              <a:rPr lang="en-GB" sz="2800" b="1" dirty="0">
                <a:solidFill>
                  <a:srgbClr val="7030A0"/>
                </a:solidFill>
                <a:latin typeface="Calibri Light" panose="020F0302020204030204" pitchFamily="34" charset="0"/>
                <a:cs typeface="Calibri Light" panose="020F0302020204030204" pitchFamily="34" charset="0"/>
              </a:rPr>
              <a:t>PSHE idea - Class debate:</a:t>
            </a:r>
          </a:p>
          <a:p>
            <a:endParaRPr lang="en-GB" sz="2800" dirty="0">
              <a:latin typeface="Calibri Light" panose="020F0302020204030204" pitchFamily="34" charset="0"/>
              <a:cs typeface="Calibri Light" panose="020F0302020204030204" pitchFamily="34" charset="0"/>
            </a:endParaRPr>
          </a:p>
          <a:p>
            <a:r>
              <a:rPr lang="en-GB" sz="2800" b="1" dirty="0">
                <a:latin typeface="Calibri Light" panose="020F0302020204030204" pitchFamily="34" charset="0"/>
                <a:cs typeface="Calibri Light" panose="020F0302020204030204" pitchFamily="34" charset="0"/>
              </a:rPr>
              <a:t>‘In the UK today, gender inequality is not a major issue.’</a:t>
            </a:r>
          </a:p>
          <a:p>
            <a:endParaRPr lang="en-GB" sz="2800" dirty="0">
              <a:latin typeface="Calibri Light" panose="020F0302020204030204" pitchFamily="34" charset="0"/>
              <a:cs typeface="Calibri Light" panose="020F0302020204030204" pitchFamily="34" charset="0"/>
            </a:endParaRPr>
          </a:p>
          <a:p>
            <a:r>
              <a:rPr lang="en-GB" sz="2800" dirty="0">
                <a:latin typeface="Calibri Light" panose="020F0302020204030204" pitchFamily="34" charset="0"/>
                <a:cs typeface="Calibri Light" panose="020F0302020204030204" pitchFamily="34" charset="0"/>
              </a:rPr>
              <a:t>Print and use the debate planning sheet on the next slide.</a:t>
            </a:r>
          </a:p>
        </p:txBody>
      </p:sp>
      <p:sp>
        <p:nvSpPr>
          <p:cNvPr id="17" name="Rectangle 16">
            <a:extLst>
              <a:ext uri="{FF2B5EF4-FFF2-40B4-BE49-F238E27FC236}">
                <a16:creationId xmlns:a16="http://schemas.microsoft.com/office/drawing/2014/main" id="{4FA70BB5-873C-42AA-914B-6BE2CD744B82}"/>
              </a:ext>
            </a:extLst>
          </p:cNvPr>
          <p:cNvSpPr/>
          <p:nvPr/>
        </p:nvSpPr>
        <p:spPr>
          <a:xfrm>
            <a:off x="0" y="6476301"/>
            <a:ext cx="12192000" cy="4320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BB4AB834-2BA4-4E04-845A-51C254982ECA}"/>
              </a:ext>
            </a:extLst>
          </p:cNvPr>
          <p:cNvPicPr>
            <a:picLocks noChangeAspect="1"/>
          </p:cNvPicPr>
          <p:nvPr/>
        </p:nvPicPr>
        <p:blipFill rotWithShape="1">
          <a:blip r:embed="rId3">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pic>
        <p:nvPicPr>
          <p:cNvPr id="19" name="Picture 18">
            <a:extLst>
              <a:ext uri="{FF2B5EF4-FFF2-40B4-BE49-F238E27FC236}">
                <a16:creationId xmlns:a16="http://schemas.microsoft.com/office/drawing/2014/main" id="{B8E199E3-1FE6-40E8-B2FF-50B4A69731AC}"/>
              </a:ext>
            </a:extLst>
          </p:cNvPr>
          <p:cNvPicPr>
            <a:picLocks noChangeAspect="1"/>
          </p:cNvPicPr>
          <p:nvPr/>
        </p:nvPicPr>
        <p:blipFill>
          <a:blip r:embed="rId4"/>
          <a:stretch>
            <a:fillRect/>
          </a:stretch>
        </p:blipFill>
        <p:spPr>
          <a:xfrm>
            <a:off x="0" y="-42985"/>
            <a:ext cx="12192000" cy="1579666"/>
          </a:xfrm>
          <a:prstGeom prst="rect">
            <a:avLst/>
          </a:prstGeom>
        </p:spPr>
      </p:pic>
      <p:pic>
        <p:nvPicPr>
          <p:cNvPr id="20" name="Picture 19">
            <a:extLst>
              <a:ext uri="{FF2B5EF4-FFF2-40B4-BE49-F238E27FC236}">
                <a16:creationId xmlns:a16="http://schemas.microsoft.com/office/drawing/2014/main" id="{C07C1AD1-DFBA-45D8-AA80-00B041B797DA}"/>
              </a:ext>
            </a:extLst>
          </p:cNvPr>
          <p:cNvPicPr>
            <a:picLocks noChangeAspect="1"/>
          </p:cNvPicPr>
          <p:nvPr/>
        </p:nvPicPr>
        <p:blipFill>
          <a:blip r:embed="rId5"/>
          <a:stretch>
            <a:fillRect/>
          </a:stretch>
        </p:blipFill>
        <p:spPr>
          <a:xfrm>
            <a:off x="751574" y="2065306"/>
            <a:ext cx="4593541" cy="3244188"/>
          </a:xfrm>
          <a:prstGeom prst="rect">
            <a:avLst/>
          </a:prstGeom>
        </p:spPr>
      </p:pic>
      <p:sp>
        <p:nvSpPr>
          <p:cNvPr id="21" name="TextBox 20">
            <a:extLst>
              <a:ext uri="{FF2B5EF4-FFF2-40B4-BE49-F238E27FC236}">
                <a16:creationId xmlns:a16="http://schemas.microsoft.com/office/drawing/2014/main" id="{94E96810-1C96-45F6-ACB9-69C47F0DD885}"/>
              </a:ext>
            </a:extLst>
          </p:cNvPr>
          <p:cNvSpPr txBox="1"/>
          <p:nvPr/>
        </p:nvSpPr>
        <p:spPr>
          <a:xfrm>
            <a:off x="3481431" y="5261992"/>
            <a:ext cx="1939185" cy="276999"/>
          </a:xfrm>
          <a:prstGeom prst="rect">
            <a:avLst/>
          </a:prstGeom>
          <a:noFill/>
        </p:spPr>
        <p:txBody>
          <a:bodyPr wrap="square" rtlCol="0">
            <a:spAutoFit/>
          </a:bodyPr>
          <a:lstStyle/>
          <a:p>
            <a:pPr algn="r"/>
            <a:r>
              <a:rPr lang="en-GB" sz="1200" i="1" dirty="0">
                <a:latin typeface="Calibri Light" panose="020F0302020204030204" pitchFamily="34" charset="0"/>
                <a:cs typeface="Calibri Light" panose="020F0302020204030204" pitchFamily="34" charset="0"/>
              </a:rPr>
              <a:t>Credit: </a:t>
            </a:r>
            <a:r>
              <a:rPr lang="en-GB" sz="1200" i="1" dirty="0" err="1">
                <a:latin typeface="Calibri Light" panose="020F0302020204030204" pitchFamily="34" charset="0"/>
                <a:cs typeface="Calibri Light" panose="020F0302020204030204" pitchFamily="34" charset="0"/>
              </a:rPr>
              <a:t>geralt</a:t>
            </a:r>
            <a:r>
              <a:rPr lang="en-GB" sz="1200" i="1" dirty="0">
                <a:latin typeface="Calibri Light" panose="020F0302020204030204" pitchFamily="34" charset="0"/>
                <a:cs typeface="Calibri Light" panose="020F0302020204030204" pitchFamily="34" charset="0"/>
              </a:rPr>
              <a:t> (pixabay.com)</a:t>
            </a:r>
          </a:p>
        </p:txBody>
      </p:sp>
      <p:sp>
        <p:nvSpPr>
          <p:cNvPr id="22" name="Rectangle 21">
            <a:extLst>
              <a:ext uri="{FF2B5EF4-FFF2-40B4-BE49-F238E27FC236}">
                <a16:creationId xmlns:a16="http://schemas.microsoft.com/office/drawing/2014/main" id="{8F06D3BC-E414-44C3-B94D-8C65A0B3B36F}"/>
              </a:ext>
            </a:extLst>
          </p:cNvPr>
          <p:cNvSpPr/>
          <p:nvPr/>
        </p:nvSpPr>
        <p:spPr>
          <a:xfrm>
            <a:off x="1333407" y="5608872"/>
            <a:ext cx="4087209" cy="338554"/>
          </a:xfrm>
          <a:prstGeom prst="rect">
            <a:avLst/>
          </a:prstGeom>
        </p:spPr>
        <p:txBody>
          <a:bodyPr wrap="none">
            <a:spAutoFit/>
          </a:bodyPr>
          <a:lstStyle/>
          <a:p>
            <a:r>
              <a:rPr lang="en-US" sz="1600" dirty="0">
                <a:latin typeface="Calibri Light" panose="020F0302020204030204" pitchFamily="34" charset="0"/>
                <a:cs typeface="Calibri Light" panose="020F0302020204030204" pitchFamily="34" charset="0"/>
              </a:rPr>
              <a:t>https://www.bbc.co.uk/programmes/p072tw4g</a:t>
            </a:r>
            <a:endParaRPr lang="en-GB"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8537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F72442-7353-4E7B-ACA5-25A50A2A0426}"/>
              </a:ext>
            </a:extLst>
          </p:cNvPr>
          <p:cNvPicPr>
            <a:picLocks noChangeAspect="1"/>
          </p:cNvPicPr>
          <p:nvPr/>
        </p:nvPicPr>
        <p:blipFill rotWithShape="1">
          <a:blip r:embed="rId2"/>
          <a:srcRect b="9970"/>
          <a:stretch/>
        </p:blipFill>
        <p:spPr>
          <a:xfrm>
            <a:off x="1132150" y="209725"/>
            <a:ext cx="9726365" cy="6174297"/>
          </a:xfrm>
          <a:prstGeom prst="rect">
            <a:avLst/>
          </a:prstGeom>
        </p:spPr>
      </p:pic>
    </p:spTree>
    <p:extLst>
      <p:ext uri="{BB962C8B-B14F-4D97-AF65-F5344CB8AC3E}">
        <p14:creationId xmlns:p14="http://schemas.microsoft.com/office/powerpoint/2010/main" val="2024093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mic s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712</Words>
  <Application>Microsoft Office PowerPoint</Application>
  <PresentationFormat>Widescreen</PresentationFormat>
  <Paragraphs>39</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Eating Disorders Awareness Week</dc:title>
  <dc:creator>Anna Costello</dc:creator>
  <cp:lastModifiedBy>Rebecca Clark</cp:lastModifiedBy>
  <cp:revision>14</cp:revision>
  <dcterms:created xsi:type="dcterms:W3CDTF">2020-02-24T11:13:10Z</dcterms:created>
  <dcterms:modified xsi:type="dcterms:W3CDTF">2020-02-27T10:43:51Z</dcterms:modified>
</cp:coreProperties>
</file>